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AA5B-127F-4C5D-AC7D-6F1C3CDABA45}" type="datetimeFigureOut">
              <a:rPr lang="hr-HR" smtClean="0"/>
              <a:t>23.4.2020.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E533-CF7C-4748-A643-2A632E27FC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334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AA5B-127F-4C5D-AC7D-6F1C3CDABA45}" type="datetimeFigureOut">
              <a:rPr lang="hr-HR" smtClean="0"/>
              <a:t>23.4.2020.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E533-CF7C-4748-A643-2A632E27FC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254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AA5B-127F-4C5D-AC7D-6F1C3CDABA45}" type="datetimeFigureOut">
              <a:rPr lang="hr-HR" smtClean="0"/>
              <a:t>23.4.2020.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E533-CF7C-4748-A643-2A632E27FC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2263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AA5B-127F-4C5D-AC7D-6F1C3CDABA45}" type="datetimeFigureOut">
              <a:rPr lang="hr-HR" smtClean="0"/>
              <a:t>23.4.2020.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E533-CF7C-4748-A643-2A632E27FC7F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131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AA5B-127F-4C5D-AC7D-6F1C3CDABA45}" type="datetimeFigureOut">
              <a:rPr lang="hr-HR" smtClean="0"/>
              <a:t>23.4.2020.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E533-CF7C-4748-A643-2A632E27FC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0212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AA5B-127F-4C5D-AC7D-6F1C3CDABA45}" type="datetimeFigureOut">
              <a:rPr lang="hr-HR" smtClean="0"/>
              <a:t>23.4.2020.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E533-CF7C-4748-A643-2A632E27FC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5993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AA5B-127F-4C5D-AC7D-6F1C3CDABA45}" type="datetimeFigureOut">
              <a:rPr lang="hr-HR" smtClean="0"/>
              <a:t>23.4.2020.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E533-CF7C-4748-A643-2A632E27FC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6176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AA5B-127F-4C5D-AC7D-6F1C3CDABA45}" type="datetimeFigureOut">
              <a:rPr lang="hr-HR" smtClean="0"/>
              <a:t>23.4.2020.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E533-CF7C-4748-A643-2A632E27FC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2649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AA5B-127F-4C5D-AC7D-6F1C3CDABA45}" type="datetimeFigureOut">
              <a:rPr lang="hr-HR" smtClean="0"/>
              <a:t>23.4.2020.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E533-CF7C-4748-A643-2A632E27FC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260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AA5B-127F-4C5D-AC7D-6F1C3CDABA45}" type="datetimeFigureOut">
              <a:rPr lang="hr-HR" smtClean="0"/>
              <a:t>23.4.2020.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E533-CF7C-4748-A643-2A632E27FC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242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AA5B-127F-4C5D-AC7D-6F1C3CDABA45}" type="datetimeFigureOut">
              <a:rPr lang="hr-HR" smtClean="0"/>
              <a:t>23.4.2020.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E533-CF7C-4748-A643-2A632E27FC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22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AA5B-127F-4C5D-AC7D-6F1C3CDABA45}" type="datetimeFigureOut">
              <a:rPr lang="hr-HR" smtClean="0"/>
              <a:t>23.4.2020.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E533-CF7C-4748-A643-2A632E27FC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3266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AA5B-127F-4C5D-AC7D-6F1C3CDABA45}" type="datetimeFigureOut">
              <a:rPr lang="hr-HR" smtClean="0"/>
              <a:t>23.4.2020.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E533-CF7C-4748-A643-2A632E27FC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706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AA5B-127F-4C5D-AC7D-6F1C3CDABA45}" type="datetimeFigureOut">
              <a:rPr lang="hr-HR" smtClean="0"/>
              <a:t>23.4.2020.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E533-CF7C-4748-A643-2A632E27FC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964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AA5B-127F-4C5D-AC7D-6F1C3CDABA45}" type="datetimeFigureOut">
              <a:rPr lang="hr-HR" smtClean="0"/>
              <a:t>23.4.2020.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E533-CF7C-4748-A643-2A632E27FC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6941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AA5B-127F-4C5D-AC7D-6F1C3CDABA45}" type="datetimeFigureOut">
              <a:rPr lang="hr-HR" smtClean="0"/>
              <a:t>23.4.2020.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E533-CF7C-4748-A643-2A632E27FC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0643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AA5B-127F-4C5D-AC7D-6F1C3CDABA45}" type="datetimeFigureOut">
              <a:rPr lang="hr-HR" smtClean="0"/>
              <a:t>23.4.2020.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E533-CF7C-4748-A643-2A632E27FC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8371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1C2AA5B-127F-4C5D-AC7D-6F1C3CDABA45}" type="datetimeFigureOut">
              <a:rPr lang="hr-HR" smtClean="0"/>
              <a:t>23.4.2020.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F2E533-CF7C-4748-A643-2A632E27FC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169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56" b="10899"/>
          <a:stretch/>
        </p:blipFill>
        <p:spPr>
          <a:xfrm>
            <a:off x="530469" y="846871"/>
            <a:ext cx="5246075" cy="553048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545" y="846870"/>
            <a:ext cx="5884985" cy="553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11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"/>
          <a:stretch/>
        </p:blipFill>
        <p:spPr>
          <a:xfrm>
            <a:off x="504967" y="618517"/>
            <a:ext cx="5011942" cy="5673101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909" y="618517"/>
            <a:ext cx="5761317" cy="584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99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2" r="12316"/>
          <a:stretch/>
        </p:blipFill>
        <p:spPr>
          <a:xfrm>
            <a:off x="423079" y="618517"/>
            <a:ext cx="5609231" cy="5768635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" t="10429"/>
          <a:stretch/>
        </p:blipFill>
        <p:spPr>
          <a:xfrm>
            <a:off x="6032310" y="618517"/>
            <a:ext cx="5932226" cy="576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9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44" y="327546"/>
            <a:ext cx="5412711" cy="5950423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r="6095" b="7861"/>
          <a:stretch/>
        </p:blipFill>
        <p:spPr>
          <a:xfrm>
            <a:off x="5759355" y="327546"/>
            <a:ext cx="6086002" cy="59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1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53" y="491319"/>
            <a:ext cx="5521893" cy="5950423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4" b="5871"/>
          <a:stretch/>
        </p:blipFill>
        <p:spPr>
          <a:xfrm>
            <a:off x="5813946" y="491319"/>
            <a:ext cx="6077222" cy="59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58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8995" r="3062" b="4916"/>
          <a:stretch/>
        </p:blipFill>
        <p:spPr>
          <a:xfrm>
            <a:off x="477671" y="618518"/>
            <a:ext cx="5390866" cy="5877816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2" t="8662" r="14262"/>
          <a:stretch/>
        </p:blipFill>
        <p:spPr>
          <a:xfrm>
            <a:off x="5868537" y="618516"/>
            <a:ext cx="6005015" cy="587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38439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23</TotalTime>
  <Words>0</Words>
  <Application>Microsoft Office PowerPoint</Application>
  <PresentationFormat>Široki zaslon</PresentationFormat>
  <Paragraphs>0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9" baseType="lpstr">
      <vt:lpstr>Arial</vt:lpstr>
      <vt:lpstr>Tw Cen MT</vt:lpstr>
      <vt:lpstr>Kapljica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Snježana</dc:creator>
  <cp:lastModifiedBy>Snježana</cp:lastModifiedBy>
  <cp:revision>3</cp:revision>
  <dcterms:created xsi:type="dcterms:W3CDTF">2020-04-23T18:34:50Z</dcterms:created>
  <dcterms:modified xsi:type="dcterms:W3CDTF">2020-04-23T18:57:51Z</dcterms:modified>
</cp:coreProperties>
</file>