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4" r:id="rId4"/>
    <p:sldId id="257" r:id="rId5"/>
    <p:sldId id="265" r:id="rId6"/>
    <p:sldId id="260" r:id="rId7"/>
    <p:sldId id="266" r:id="rId8"/>
    <p:sldId id="261" r:id="rId9"/>
    <p:sldId id="267" r:id="rId10"/>
    <p:sldId id="268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avokut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jeni pravokut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13.5.2007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13.5.2007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13.5.2007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13.5.2007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jeni pravokut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13.5.2007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Pravokut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13.5.2007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13.5.2007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13.5.2007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13.5.2007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jeni pravokut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13.5.2007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13.5.2007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Pravokut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jeni pravokut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13.5.2007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hr-HR" sz="4000" dirty="0" smtClean="0"/>
          </a:p>
          <a:p>
            <a:r>
              <a:rPr lang="hr-HR" sz="4000" dirty="0" smtClean="0"/>
              <a:t>COMPLETE     THE </a:t>
            </a:r>
          </a:p>
          <a:p>
            <a:r>
              <a:rPr lang="hr-HR" sz="4000" dirty="0" smtClean="0"/>
              <a:t>SENTENCES</a:t>
            </a:r>
            <a:endParaRPr lang="hr-HR" sz="4000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7200" dirty="0" smtClean="0"/>
              <a:t>BULLLYING  BITES</a:t>
            </a:r>
            <a:endParaRPr lang="hr-HR" sz="7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slov 1"/>
          <p:cNvSpPr>
            <a:spLocks noGrp="1"/>
          </p:cNvSpPr>
          <p:nvPr>
            <p:ph type="subTitle" idx="1"/>
          </p:nvPr>
        </p:nvSpPr>
        <p:spPr>
          <a:xfrm>
            <a:off x="428596" y="2214554"/>
            <a:ext cx="8286808" cy="3714776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endParaRPr lang="hr-HR" sz="8800" dirty="0" smtClean="0"/>
          </a:p>
          <a:p>
            <a:r>
              <a:rPr lang="hr-HR" sz="8800" dirty="0" smtClean="0"/>
              <a:t>THE  END </a:t>
            </a:r>
            <a:endParaRPr lang="hr-HR" sz="8800" dirty="0"/>
          </a:p>
        </p:txBody>
      </p:sp>
      <p:sp>
        <p:nvSpPr>
          <p:cNvPr id="3" name="Naslov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slov 1"/>
          <p:cNvSpPr>
            <a:spLocks noGrp="1"/>
          </p:cNvSpPr>
          <p:nvPr>
            <p:ph type="subTitle" idx="1"/>
          </p:nvPr>
        </p:nvSpPr>
        <p:spPr>
          <a:xfrm>
            <a:off x="357158" y="3357562"/>
            <a:ext cx="8572560" cy="2600332"/>
          </a:xfrm>
        </p:spPr>
        <p:txBody>
          <a:bodyPr>
            <a:noAutofit/>
          </a:bodyPr>
          <a:lstStyle/>
          <a:p>
            <a:r>
              <a:rPr lang="hr-HR" sz="4400" dirty="0" err="1" smtClean="0"/>
              <a:t>B</a:t>
            </a:r>
            <a:r>
              <a:rPr lang="hr-HR" sz="4400" dirty="0" err="1" smtClean="0"/>
              <a:t>ullies</a:t>
            </a:r>
            <a:r>
              <a:rPr lang="hr-HR" sz="4400" dirty="0" smtClean="0"/>
              <a:t> </a:t>
            </a:r>
            <a:r>
              <a:rPr lang="hr-HR" sz="4400" dirty="0" err="1" smtClean="0"/>
              <a:t>think</a:t>
            </a:r>
            <a:r>
              <a:rPr lang="hr-HR" sz="4400" dirty="0" smtClean="0"/>
              <a:t> </a:t>
            </a:r>
            <a:r>
              <a:rPr lang="hr-HR" sz="4400" dirty="0" err="1" smtClean="0"/>
              <a:t>that</a:t>
            </a:r>
            <a:r>
              <a:rPr lang="hr-HR" sz="4400" dirty="0" smtClean="0"/>
              <a:t> </a:t>
            </a:r>
            <a:r>
              <a:rPr lang="hr-HR" sz="4400" dirty="0" smtClean="0"/>
              <a:t>________________ </a:t>
            </a:r>
          </a:p>
          <a:p>
            <a:endParaRPr lang="hr-HR" sz="4400" dirty="0" smtClean="0"/>
          </a:p>
          <a:p>
            <a:r>
              <a:rPr lang="hr-HR" sz="4400" dirty="0" err="1" smtClean="0"/>
              <a:t>behaviour</a:t>
            </a:r>
            <a:r>
              <a:rPr lang="hr-HR" sz="4400" dirty="0" smtClean="0"/>
              <a:t>  </a:t>
            </a:r>
            <a:r>
              <a:rPr lang="hr-HR" sz="4400" dirty="0" err="1" smtClean="0"/>
              <a:t>makes</a:t>
            </a:r>
            <a:r>
              <a:rPr lang="hr-HR" sz="4400" dirty="0" smtClean="0"/>
              <a:t> </a:t>
            </a:r>
            <a:r>
              <a:rPr lang="hr-HR" sz="4400" dirty="0" err="1" smtClean="0"/>
              <a:t>them</a:t>
            </a:r>
            <a:r>
              <a:rPr lang="hr-HR" sz="4400" dirty="0" smtClean="0"/>
              <a:t>   look </a:t>
            </a:r>
            <a:r>
              <a:rPr lang="hr-HR" sz="4400" dirty="0" smtClean="0"/>
              <a:t>_______. </a:t>
            </a:r>
            <a:r>
              <a:rPr lang="hr-HR" sz="4400" dirty="0" smtClean="0"/>
              <a:t>. </a:t>
            </a:r>
          </a:p>
          <a:p>
            <a:endParaRPr lang="hr-HR" sz="4400" dirty="0"/>
          </a:p>
        </p:txBody>
      </p:sp>
      <p:sp>
        <p:nvSpPr>
          <p:cNvPr id="3" name="Naslov 2"/>
          <p:cNvSpPr>
            <a:spLocks noGrp="1"/>
          </p:cNvSpPr>
          <p:nvPr>
            <p:ph type="ctrTitle"/>
          </p:nvPr>
        </p:nvSpPr>
        <p:spPr>
          <a:xfrm>
            <a:off x="457200" y="857232"/>
            <a:ext cx="8229600" cy="857256"/>
          </a:xfrm>
        </p:spPr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slov 1"/>
          <p:cNvSpPr>
            <a:spLocks noGrp="1"/>
          </p:cNvSpPr>
          <p:nvPr>
            <p:ph type="subTitle" idx="1"/>
          </p:nvPr>
        </p:nvSpPr>
        <p:spPr>
          <a:xfrm>
            <a:off x="428596" y="3200400"/>
            <a:ext cx="8215370" cy="2800368"/>
          </a:xfrm>
        </p:spPr>
        <p:txBody>
          <a:bodyPr>
            <a:noAutofit/>
          </a:bodyPr>
          <a:lstStyle/>
          <a:p>
            <a:r>
              <a:rPr lang="hr-HR" sz="5400" dirty="0" err="1" smtClean="0"/>
              <a:t>Bullies</a:t>
            </a:r>
            <a:r>
              <a:rPr lang="hr-HR" sz="5400" dirty="0" smtClean="0"/>
              <a:t> </a:t>
            </a:r>
            <a:r>
              <a:rPr lang="hr-HR" sz="5400" dirty="0" err="1" smtClean="0"/>
              <a:t>think</a:t>
            </a:r>
            <a:r>
              <a:rPr lang="hr-HR" sz="5400" dirty="0" smtClean="0"/>
              <a:t> </a:t>
            </a:r>
            <a:r>
              <a:rPr lang="hr-HR" sz="5400" dirty="0" err="1" smtClean="0"/>
              <a:t>that</a:t>
            </a:r>
            <a:r>
              <a:rPr lang="hr-HR" sz="5400" dirty="0" smtClean="0"/>
              <a:t>  </a:t>
            </a:r>
            <a:r>
              <a:rPr lang="hr-HR" sz="5400" dirty="0" err="1" smtClean="0">
                <a:solidFill>
                  <a:srgbClr val="FF0000"/>
                </a:solidFill>
              </a:rPr>
              <a:t>aggressive</a:t>
            </a:r>
            <a:r>
              <a:rPr lang="hr-HR" sz="5400" dirty="0" smtClean="0">
                <a:solidFill>
                  <a:srgbClr val="FF0000"/>
                </a:solidFill>
              </a:rPr>
              <a:t> </a:t>
            </a:r>
            <a:r>
              <a:rPr lang="hr-HR" sz="5400" dirty="0" smtClean="0"/>
              <a:t> </a:t>
            </a:r>
            <a:endParaRPr lang="hr-HR" sz="5400" dirty="0" smtClean="0"/>
          </a:p>
          <a:p>
            <a:r>
              <a:rPr lang="hr-HR" sz="5400" dirty="0" err="1" smtClean="0"/>
              <a:t>behaviour</a:t>
            </a:r>
            <a:r>
              <a:rPr lang="hr-HR" sz="5400" dirty="0" smtClean="0"/>
              <a:t>  </a:t>
            </a:r>
            <a:r>
              <a:rPr lang="hr-HR" sz="5400" dirty="0" err="1" smtClean="0"/>
              <a:t>makes</a:t>
            </a:r>
            <a:r>
              <a:rPr lang="hr-HR" sz="5400" dirty="0" smtClean="0"/>
              <a:t> </a:t>
            </a:r>
            <a:r>
              <a:rPr lang="hr-HR" sz="5400" dirty="0" err="1" smtClean="0"/>
              <a:t>them</a:t>
            </a:r>
            <a:r>
              <a:rPr lang="hr-HR" sz="5400" dirty="0" smtClean="0"/>
              <a:t>   </a:t>
            </a:r>
            <a:r>
              <a:rPr lang="hr-HR" sz="5400" dirty="0" smtClean="0"/>
              <a:t>look </a:t>
            </a:r>
            <a:r>
              <a:rPr lang="hr-HR" sz="5400" dirty="0" err="1" smtClean="0">
                <a:solidFill>
                  <a:srgbClr val="FF0000"/>
                </a:solidFill>
              </a:rPr>
              <a:t>tough</a:t>
            </a:r>
            <a:r>
              <a:rPr lang="hr-HR" sz="5400" dirty="0" smtClean="0"/>
              <a:t>.</a:t>
            </a:r>
            <a:endParaRPr lang="hr-HR" sz="5400" dirty="0"/>
          </a:p>
        </p:txBody>
      </p:sp>
      <p:sp>
        <p:nvSpPr>
          <p:cNvPr id="3" name="Naslov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857224" y="642918"/>
            <a:ext cx="7772400" cy="5643602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sz="4800" dirty="0" err="1" smtClean="0"/>
              <a:t>They</a:t>
            </a:r>
            <a:r>
              <a:rPr lang="hr-HR" sz="4800" dirty="0" smtClean="0"/>
              <a:t>  </a:t>
            </a:r>
            <a:r>
              <a:rPr lang="hr-HR" sz="4800" dirty="0" err="1" smtClean="0"/>
              <a:t>act</a:t>
            </a:r>
            <a:r>
              <a:rPr lang="hr-HR" sz="4800" dirty="0" smtClean="0"/>
              <a:t> ___________</a:t>
            </a:r>
            <a:r>
              <a:rPr lang="hr-HR" sz="4800" dirty="0" err="1" smtClean="0"/>
              <a:t>becouse</a:t>
            </a:r>
            <a:r>
              <a:rPr lang="hr-HR" sz="4800" dirty="0" smtClean="0"/>
              <a:t> </a:t>
            </a:r>
          </a:p>
          <a:p>
            <a:pPr>
              <a:buNone/>
            </a:pPr>
            <a:endParaRPr lang="hr-HR" sz="4800" dirty="0" smtClean="0"/>
          </a:p>
          <a:p>
            <a:pPr>
              <a:buNone/>
            </a:pPr>
            <a:r>
              <a:rPr lang="hr-HR" sz="4800" dirty="0" err="1" smtClean="0"/>
              <a:t>they</a:t>
            </a:r>
            <a:r>
              <a:rPr lang="hr-HR" sz="4800" dirty="0" smtClean="0"/>
              <a:t> don't </a:t>
            </a:r>
            <a:r>
              <a:rPr lang="hr-HR" sz="4800" dirty="0" err="1" smtClean="0"/>
              <a:t>know</a:t>
            </a:r>
            <a:r>
              <a:rPr lang="hr-HR" sz="4800" dirty="0" smtClean="0"/>
              <a:t> how to </a:t>
            </a:r>
            <a:r>
              <a:rPr lang="hr-HR" sz="4800" dirty="0" err="1" smtClean="0"/>
              <a:t>deal</a:t>
            </a:r>
            <a:r>
              <a:rPr lang="hr-HR" sz="4800" dirty="0" smtClean="0"/>
              <a:t> </a:t>
            </a:r>
            <a:r>
              <a:rPr lang="hr-HR" sz="4800" dirty="0" err="1" smtClean="0"/>
              <a:t>with</a:t>
            </a:r>
            <a:r>
              <a:rPr lang="hr-HR" sz="4800" dirty="0" smtClean="0"/>
              <a:t>  </a:t>
            </a:r>
          </a:p>
          <a:p>
            <a:pPr>
              <a:buNone/>
            </a:pPr>
            <a:endParaRPr lang="hr-HR" sz="4800" dirty="0" smtClean="0"/>
          </a:p>
          <a:p>
            <a:pPr>
              <a:buNone/>
            </a:pPr>
            <a:r>
              <a:rPr lang="hr-HR" sz="4800" dirty="0" err="1" smtClean="0"/>
              <a:t>their</a:t>
            </a:r>
            <a:r>
              <a:rPr lang="hr-HR" sz="4800" dirty="0" smtClean="0"/>
              <a:t> own </a:t>
            </a:r>
            <a:r>
              <a:rPr lang="hr-HR" sz="4800" dirty="0" err="1" smtClean="0"/>
              <a:t>problems</a:t>
            </a:r>
            <a:r>
              <a:rPr lang="hr-HR" sz="4800" dirty="0" smtClean="0"/>
              <a:t>.</a:t>
            </a:r>
          </a:p>
          <a:p>
            <a:endParaRPr lang="hr-HR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slov 1"/>
          <p:cNvSpPr>
            <a:spLocks noGrp="1"/>
          </p:cNvSpPr>
          <p:nvPr>
            <p:ph type="subTitle" idx="1"/>
          </p:nvPr>
        </p:nvSpPr>
        <p:spPr>
          <a:xfrm>
            <a:off x="357158" y="3200400"/>
            <a:ext cx="8429684" cy="1600200"/>
          </a:xfrm>
        </p:spPr>
        <p:txBody>
          <a:bodyPr>
            <a:noAutofit/>
          </a:bodyPr>
          <a:lstStyle/>
          <a:p>
            <a:r>
              <a:rPr lang="hr-HR" sz="5400" dirty="0" err="1" smtClean="0"/>
              <a:t>They</a:t>
            </a:r>
            <a:r>
              <a:rPr lang="hr-HR" sz="5400" dirty="0" smtClean="0"/>
              <a:t>  </a:t>
            </a:r>
            <a:r>
              <a:rPr lang="hr-HR" sz="5400" dirty="0" err="1" smtClean="0"/>
              <a:t>act</a:t>
            </a:r>
            <a:r>
              <a:rPr lang="hr-HR" sz="5400" dirty="0" smtClean="0"/>
              <a:t>  </a:t>
            </a:r>
            <a:r>
              <a:rPr lang="hr-HR" sz="5400" dirty="0" err="1" smtClean="0">
                <a:solidFill>
                  <a:srgbClr val="FF0000"/>
                </a:solidFill>
              </a:rPr>
              <a:t>aggressively</a:t>
            </a:r>
            <a:r>
              <a:rPr lang="hr-HR" sz="5400" dirty="0" smtClean="0">
                <a:solidFill>
                  <a:srgbClr val="FF0000"/>
                </a:solidFill>
              </a:rPr>
              <a:t>  </a:t>
            </a:r>
            <a:r>
              <a:rPr lang="hr-HR" sz="5400" dirty="0" err="1" smtClean="0"/>
              <a:t>becouse</a:t>
            </a:r>
            <a:endParaRPr lang="hr-HR" sz="5400" dirty="0" smtClean="0"/>
          </a:p>
          <a:p>
            <a:r>
              <a:rPr lang="hr-HR" sz="5400" dirty="0" err="1" smtClean="0"/>
              <a:t>they</a:t>
            </a:r>
            <a:r>
              <a:rPr lang="hr-HR" sz="5400" dirty="0" smtClean="0"/>
              <a:t> </a:t>
            </a:r>
            <a:r>
              <a:rPr lang="hr-HR" sz="5400" dirty="0" smtClean="0"/>
              <a:t>don't </a:t>
            </a:r>
            <a:r>
              <a:rPr lang="hr-HR" sz="5400" dirty="0" err="1" smtClean="0"/>
              <a:t>know</a:t>
            </a:r>
            <a:r>
              <a:rPr lang="hr-HR" sz="5400" dirty="0" smtClean="0"/>
              <a:t> how to </a:t>
            </a:r>
            <a:r>
              <a:rPr lang="hr-HR" sz="5400" dirty="0" err="1" smtClean="0"/>
              <a:t>deal</a:t>
            </a:r>
            <a:r>
              <a:rPr lang="hr-HR" sz="5400" dirty="0" smtClean="0"/>
              <a:t> </a:t>
            </a:r>
            <a:r>
              <a:rPr lang="hr-HR" sz="5400" dirty="0" err="1" smtClean="0"/>
              <a:t>with</a:t>
            </a:r>
            <a:r>
              <a:rPr lang="hr-HR" sz="5400" dirty="0" smtClean="0"/>
              <a:t>  </a:t>
            </a:r>
            <a:r>
              <a:rPr lang="hr-HR" sz="5400" dirty="0" err="1" smtClean="0"/>
              <a:t>their</a:t>
            </a:r>
            <a:r>
              <a:rPr lang="hr-HR" sz="5400" dirty="0" smtClean="0"/>
              <a:t> </a:t>
            </a:r>
            <a:r>
              <a:rPr lang="hr-HR" sz="5400" dirty="0" smtClean="0"/>
              <a:t>own </a:t>
            </a:r>
            <a:r>
              <a:rPr lang="hr-HR" sz="5400" dirty="0" err="1" smtClean="0"/>
              <a:t>problems</a:t>
            </a:r>
            <a:r>
              <a:rPr lang="hr-HR" sz="5400" dirty="0" smtClean="0"/>
              <a:t>.</a:t>
            </a:r>
            <a:endParaRPr lang="hr-HR" sz="5400" dirty="0"/>
          </a:p>
        </p:txBody>
      </p:sp>
      <p:sp>
        <p:nvSpPr>
          <p:cNvPr id="3" name="Naslov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slov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hr-HR" sz="6600" dirty="0" err="1" smtClean="0"/>
              <a:t>Children</a:t>
            </a:r>
            <a:r>
              <a:rPr lang="hr-HR" sz="6600" dirty="0" smtClean="0"/>
              <a:t> who are </a:t>
            </a:r>
            <a:r>
              <a:rPr lang="hr-HR" sz="6600" dirty="0" err="1" smtClean="0"/>
              <a:t>bullied</a:t>
            </a:r>
            <a:r>
              <a:rPr lang="hr-HR" sz="6600" dirty="0" smtClean="0"/>
              <a:t> </a:t>
            </a:r>
            <a:r>
              <a:rPr lang="hr-HR" sz="6600" dirty="0" err="1" smtClean="0"/>
              <a:t>feel</a:t>
            </a:r>
            <a:endParaRPr lang="hr-HR" sz="6600" dirty="0" smtClean="0"/>
          </a:p>
          <a:p>
            <a:r>
              <a:rPr lang="hr-HR" sz="6600" dirty="0" smtClean="0"/>
              <a:t>_____________.</a:t>
            </a:r>
            <a:endParaRPr lang="hr-HR" sz="6600" dirty="0"/>
          </a:p>
        </p:txBody>
      </p:sp>
      <p:sp>
        <p:nvSpPr>
          <p:cNvPr id="3" name="Naslov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slov 1"/>
          <p:cNvSpPr>
            <a:spLocks noGrp="1"/>
          </p:cNvSpPr>
          <p:nvPr>
            <p:ph type="subTitle" idx="1"/>
          </p:nvPr>
        </p:nvSpPr>
        <p:spPr>
          <a:xfrm>
            <a:off x="428596" y="3200400"/>
            <a:ext cx="8286808" cy="2728930"/>
          </a:xfrm>
        </p:spPr>
        <p:txBody>
          <a:bodyPr>
            <a:normAutofit/>
          </a:bodyPr>
          <a:lstStyle/>
          <a:p>
            <a:r>
              <a:rPr lang="hr-HR" sz="6600" dirty="0" err="1" smtClean="0"/>
              <a:t>Children</a:t>
            </a:r>
            <a:r>
              <a:rPr lang="hr-HR" sz="6600" dirty="0" smtClean="0"/>
              <a:t> who are </a:t>
            </a:r>
            <a:r>
              <a:rPr lang="hr-HR" sz="6600" dirty="0" err="1" smtClean="0"/>
              <a:t>bullied</a:t>
            </a:r>
            <a:r>
              <a:rPr lang="hr-HR" sz="6600" dirty="0" smtClean="0"/>
              <a:t> </a:t>
            </a:r>
            <a:r>
              <a:rPr lang="hr-HR" sz="6600" dirty="0" err="1" smtClean="0"/>
              <a:t>feel</a:t>
            </a:r>
            <a:r>
              <a:rPr lang="hr-HR" sz="6600" dirty="0" smtClean="0"/>
              <a:t> </a:t>
            </a:r>
            <a:r>
              <a:rPr lang="hr-HR" sz="6600" dirty="0" err="1" smtClean="0">
                <a:solidFill>
                  <a:srgbClr val="FF0000"/>
                </a:solidFill>
              </a:rPr>
              <a:t>insecure</a:t>
            </a:r>
            <a:r>
              <a:rPr lang="hr-HR" sz="6600" dirty="0" smtClean="0">
                <a:solidFill>
                  <a:srgbClr val="FF0000"/>
                </a:solidFill>
              </a:rPr>
              <a:t>.</a:t>
            </a:r>
            <a:endParaRPr lang="hr-HR" sz="6600" dirty="0" smtClean="0"/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8000" dirty="0" smtClean="0"/>
              <a:t>  </a:t>
            </a:r>
            <a:r>
              <a:rPr lang="hr-HR" sz="8000" dirty="0" err="1" smtClean="0"/>
              <a:t>Bullying</a:t>
            </a:r>
            <a:r>
              <a:rPr lang="hr-HR" sz="8000" dirty="0" smtClean="0"/>
              <a:t>  </a:t>
            </a:r>
            <a:r>
              <a:rPr lang="hr-HR" sz="8000" dirty="0" err="1" smtClean="0"/>
              <a:t>bites</a:t>
            </a:r>
            <a:endParaRPr lang="hr-HR" sz="8000" dirty="0" smtClean="0"/>
          </a:p>
          <a:p>
            <a:pPr>
              <a:buNone/>
            </a:pPr>
            <a:r>
              <a:rPr lang="hr-HR" sz="8000" dirty="0" smtClean="0"/>
              <a:t>______________.</a:t>
            </a:r>
            <a:endParaRPr lang="hr-HR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428596" y="3200400"/>
            <a:ext cx="8286808" cy="2657492"/>
          </a:xfrm>
        </p:spPr>
        <p:txBody>
          <a:bodyPr>
            <a:normAutofit fontScale="92500" lnSpcReduction="10000"/>
          </a:bodyPr>
          <a:lstStyle/>
          <a:p>
            <a:r>
              <a:rPr lang="hr-HR" sz="9600" dirty="0" err="1" smtClean="0"/>
              <a:t>Bullying</a:t>
            </a:r>
            <a:r>
              <a:rPr lang="hr-HR" sz="9600" dirty="0" smtClean="0"/>
              <a:t>  </a:t>
            </a:r>
            <a:r>
              <a:rPr lang="hr-HR" sz="9600" dirty="0" err="1" smtClean="0"/>
              <a:t>bites</a:t>
            </a:r>
            <a:r>
              <a:rPr lang="hr-HR" sz="9600" dirty="0" smtClean="0"/>
              <a:t> </a:t>
            </a:r>
            <a:endParaRPr lang="hr-HR" sz="9600" dirty="0" smtClean="0"/>
          </a:p>
          <a:p>
            <a:r>
              <a:rPr lang="hr-HR" sz="9600" dirty="0" smtClean="0"/>
              <a:t> </a:t>
            </a:r>
            <a:r>
              <a:rPr lang="hr-HR" sz="9600" dirty="0" err="1" smtClean="0">
                <a:solidFill>
                  <a:srgbClr val="FF0000"/>
                </a:solidFill>
              </a:rPr>
              <a:t>hard</a:t>
            </a:r>
            <a:r>
              <a:rPr lang="hr-HR" sz="9600" dirty="0" smtClean="0"/>
              <a:t>.  </a:t>
            </a:r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l">
  <a:themeElements>
    <a:clrScheme name="Kapital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l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</TotalTime>
  <Words>79</Words>
  <Application>Microsoft Office PowerPoint</Application>
  <PresentationFormat>Prikaz na zaslonu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Kapital</vt:lpstr>
      <vt:lpstr>BULLLYING  BITES</vt:lpstr>
      <vt:lpstr>Slajd 2</vt:lpstr>
      <vt:lpstr>Slajd 3</vt:lpstr>
      <vt:lpstr>  </vt:lpstr>
      <vt:lpstr>Slajd 5</vt:lpstr>
      <vt:lpstr>Slajd 6</vt:lpstr>
      <vt:lpstr>Slajd 7</vt:lpstr>
      <vt:lpstr>Slajd 8</vt:lpstr>
      <vt:lpstr>Slajd 9</vt:lpstr>
      <vt:lpstr>Slajd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BULLLYING  BITES</dc:title>
  <dc:creator>Snježana</dc:creator>
  <cp:lastModifiedBy>Korisnik</cp:lastModifiedBy>
  <cp:revision>5</cp:revision>
  <dcterms:created xsi:type="dcterms:W3CDTF">2007-05-13T19:11:12Z</dcterms:created>
  <dcterms:modified xsi:type="dcterms:W3CDTF">2007-05-13T19:53:34Z</dcterms:modified>
</cp:coreProperties>
</file>